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192" y="-8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4281720"/>
        <c:axId val="2076580776"/>
        <c:axId val="0"/>
      </c:bar3DChart>
      <c:catAx>
        <c:axId val="2084281720"/>
        <c:scaling>
          <c:orientation val="minMax"/>
        </c:scaling>
        <c:delete val="1"/>
        <c:axPos val="b"/>
        <c:majorTickMark val="out"/>
        <c:minorTickMark val="none"/>
        <c:tickLblPos val="nextTo"/>
        <c:crossAx val="2076580776"/>
        <c:crosses val="autoZero"/>
        <c:auto val="1"/>
        <c:lblAlgn val="ctr"/>
        <c:lblOffset val="100"/>
        <c:noMultiLvlLbl val="0"/>
      </c:catAx>
      <c:valAx>
        <c:axId val="2076580776"/>
        <c:scaling>
          <c:orientation val="minMax"/>
        </c:scaling>
        <c:delete val="0"/>
        <c:axPos val="l"/>
        <c:majorGridlines/>
        <c:numFmt formatCode="0" sourceLinked="1"/>
        <c:majorTickMark val="out"/>
        <c:minorTickMark val="none"/>
        <c:tickLblPos val="nextTo"/>
        <c:crossAx val="208428172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14/11/2011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rapidly</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10:30-10:45 Coffee break</a:t>
            </a:r>
          </a:p>
          <a:p>
            <a:r>
              <a:rPr lang="en-US" dirty="0" smtClean="0"/>
              <a:t>12:00 Lunch</a:t>
            </a:r>
            <a:endParaRPr lang="en-US" dirty="0"/>
          </a:p>
          <a:p>
            <a:r>
              <a:rPr lang="en-US" dirty="0" smtClean="0"/>
              <a:t>14</a:t>
            </a:r>
            <a:r>
              <a:rPr lang="en-US" smtClean="0"/>
              <a:t>:30-14:45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endParaRPr lang="en-US" b="1" dirty="0">
              <a:latin typeface="Courier New"/>
              <a:cs typeface="Courier New"/>
            </a:endParaRP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33378</TotalTime>
  <Words>7837</Words>
  <Application>Microsoft Macintosh PowerPoint</Application>
  <PresentationFormat>On-screen Show (4:3)</PresentationFormat>
  <Paragraphs>1274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490</cp:revision>
  <cp:lastPrinted>2011-10-26T09:37:39Z</cp:lastPrinted>
  <dcterms:created xsi:type="dcterms:W3CDTF">2011-03-08T13:24:17Z</dcterms:created>
  <dcterms:modified xsi:type="dcterms:W3CDTF">2011-11-14T15:38:58Z</dcterms:modified>
</cp:coreProperties>
</file>